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6" r:id="rId7"/>
    <p:sldId id="267" r:id="rId8"/>
    <p:sldId id="268" r:id="rId9"/>
    <p:sldId id="274" r:id="rId10"/>
    <p:sldId id="269" r:id="rId11"/>
    <p:sldId id="270" r:id="rId12"/>
    <p:sldId id="271" r:id="rId13"/>
    <p:sldId id="272" r:id="rId14"/>
    <p:sldId id="273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1" r:id="rId27"/>
    <p:sldId id="287" r:id="rId28"/>
    <p:sldId id="288" r:id="rId29"/>
    <p:sldId id="289" r:id="rId30"/>
    <p:sldId id="290" r:id="rId31"/>
    <p:sldId id="260" r:id="rId32"/>
    <p:sldId id="261" r:id="rId33"/>
    <p:sldId id="262" r:id="rId34"/>
    <p:sldId id="263" r:id="rId35"/>
    <p:sldId id="264" r:id="rId36"/>
    <p:sldId id="265" r:id="rId37"/>
    <p:sldId id="292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26" r:id="rId61"/>
    <p:sldId id="315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封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240"/>
            <a:ext cx="1222819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5715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005" y="-15240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6350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15875"/>
            <a:ext cx="1218438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-38100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-15875"/>
            <a:ext cx="1218438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955"/>
            <a:ext cx="12214860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6350"/>
            <a:ext cx="12251690" cy="689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6350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-15875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320"/>
            <a:ext cx="12214860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-20320"/>
            <a:ext cx="12245975" cy="68884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-15875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6350"/>
            <a:ext cx="12223115" cy="68757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370" y="-15875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715"/>
            <a:ext cx="12214860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2540"/>
            <a:ext cx="12184380" cy="6853555"/>
          </a:xfrm>
          <a:prstGeom prst="rect">
            <a:avLst/>
          </a:prstGeom>
        </p:spPr>
      </p:pic>
      <p:pic>
        <p:nvPicPr>
          <p:cNvPr id="5" name="图片 4" descr="AE加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178050"/>
            <a:ext cx="2581910" cy="4591685"/>
          </a:xfrm>
          <a:prstGeom prst="rect">
            <a:avLst/>
          </a:prstGeom>
        </p:spPr>
      </p:pic>
      <p:pic>
        <p:nvPicPr>
          <p:cNvPr id="6" name="图片 5" descr="AE加持续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20" y="100330"/>
            <a:ext cx="2581910" cy="45923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15240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6350"/>
            <a:ext cx="1218438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-37465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370" y="6350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6350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210" y="-16510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005" y="6350"/>
            <a:ext cx="12251690" cy="68916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005" y="-15240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-4445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-15875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6350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6350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-15875"/>
            <a:ext cx="12223750" cy="68757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-20955"/>
            <a:ext cx="12245975" cy="68884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6350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-15240"/>
            <a:ext cx="12205970" cy="68656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6985"/>
            <a:ext cx="1218438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-14605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5715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6350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 拷贝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-16510"/>
            <a:ext cx="1218438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6350"/>
            <a:ext cx="12223115" cy="68757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10 拷贝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5080"/>
            <a:ext cx="12214860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-15875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6350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6350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-15875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5715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 拷贝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-15875"/>
            <a:ext cx="1222819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370" y="-15240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14605"/>
            <a:ext cx="12228830" cy="68789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6350"/>
            <a:ext cx="12251690" cy="689165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6350"/>
            <a:ext cx="1218438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6985"/>
            <a:ext cx="1218438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6985"/>
            <a:ext cx="12162790" cy="68414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 拷贝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-15875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-20955"/>
            <a:ext cx="12245975" cy="6888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6350"/>
            <a:ext cx="12207240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2 拷贝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6985"/>
            <a:ext cx="12206605" cy="68662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6350"/>
            <a:ext cx="1218438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-20955"/>
            <a:ext cx="12230100" cy="6879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6350"/>
            <a:ext cx="12184380" cy="68535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WPS 演示</Application>
  <PresentationFormat>宽屏</PresentationFormat>
  <Paragraphs>2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执笔画爱</cp:lastModifiedBy>
  <cp:revision>8</cp:revision>
  <dcterms:created xsi:type="dcterms:W3CDTF">2015-05-05T08:02:00Z</dcterms:created>
  <dcterms:modified xsi:type="dcterms:W3CDTF">2017-12-28T05:54:35Z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